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5" r:id="rId5"/>
    <p:sldId id="266" r:id="rId6"/>
    <p:sldId id="267" r:id="rId7"/>
    <p:sldId id="268" r:id="rId8"/>
    <p:sldId id="256" r:id="rId9"/>
    <p:sldId id="269" r:id="rId10"/>
    <p:sldId id="259" r:id="rId11"/>
    <p:sldId id="260" r:id="rId12"/>
    <p:sldId id="261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D5671-4CF5-4330-A983-78ADC6EAE85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A8E24-EDD2-4B4C-AB33-273052261B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835696" y="404664"/>
            <a:ext cx="700092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МОДУЛЬНАЯ ПРОГРАММА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восстановлению</a:t>
            </a:r>
            <a:r>
              <a:rPr kumimoji="0" lang="ru-RU" sz="26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kumimoji="0" lang="ru-RU" sz="26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детско-родительских отношений</a:t>
            </a:r>
            <a:r>
              <a:rPr kumimoji="0" lang="ru-RU" sz="260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6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возврата детей в семью,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том числе – в замещающую.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(проект)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Методическое пособие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Составители: </a:t>
            </a:r>
          </a:p>
          <a:p>
            <a:pPr algn="ctr"/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Зырина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А.И., </a:t>
            </a: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Индейкина Т.Л.</a:t>
            </a: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Нечаева Ю.Б. </a:t>
            </a: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Краевой ресурсный центр при ГКУСО СРЦН г. Перми</a:t>
            </a:r>
          </a:p>
          <a:p>
            <a:pPr algn="ctr"/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Пермь,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95936" y="188640"/>
            <a:ext cx="25727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Макромодули: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9712" y="692696"/>
            <a:ext cx="691276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Адаптационная ИПР/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ПРиЖ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мероприятия, направленные на обеспечение взаимного принятия и привыкания членов замещающей, приемной семьи, в течение первого года ее создания.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Базовая ИПР/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ПРиЖ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(профилактическая)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мероприятия, направленные на оказание социальной, психологической, педагогической и иной помощи семьям с детьми с целью преодоления кризисной ситуации в семейных отношениях и/или трудной жизненной ситуации.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Кризисная ИПР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мероприятия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социально-психолого-педагогического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сопровождения, направленные на оказание семьям с несовершеннолетними специализированной помощи по устранению конфликтных и иных кризисных ситуаций, возникших на ранней стадии и угрожающих семейным отношениям.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Экстренная ИПР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мероприятия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социально-психолого-педагогического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сопровождения, направленных на оказание помощи семье с несовершеннолетними с целью предотвращения существующей угрозы для сохранения семьи.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948690"/>
            <a:ext cx="691276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Адаптационный блок/модуль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адаптация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/летнего к условиям проживания в учреждении социального обслуживания для детей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Базовый блок/модуль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реабилитация в условиях стационарного учреждения социального обслуживания для детей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Базовый блок/модуль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реабилитация в условиях семейно-воспитательной группы (СВГ)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Углубленная диагностика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детско-родительских отношений – в особо сложных случаях (случаи жестокого обращения, проявления суицидальной активности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/летнего, работа по Программе защиты свидетелей)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Кризисное консультирование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консультаций для семей с детьми, находящихся в трудной жизненной/кризисной ситуации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Семейный клуб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«Родительская гостиная» - привлечение родителей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/летнего к активным формам реабилитации членов семьи воспитанника учреждения социального обслуживания для детей, клубной работе</a:t>
            </a: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260648"/>
            <a:ext cx="702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Модули профессиональной деятельности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5208" y="908720"/>
            <a:ext cx="687727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Канис-терапия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специализированный вид терапевтического воздействия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Социальный патронаж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(на срок до 6-ти месяцев)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пост-реабилитационное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сопровождение семьи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/летнего во взаимодействии со специалистами субъектов профилактики, в том числе - мероприятия по предотвращению повторного помещения  несовершеннолетнего в СРЦН, ЦПД, ДДИ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Мероприятия по предотвращению повторного помещения  несовершеннолетнего в СРЦН, ЦПД, ДДИ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- организация специальных профилактических процедур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Общественный наставник «Ментор»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закрепление результатов  реабилитации семьи несовершеннолетнего, помещенного в СРЦН/бывшего воспитанника СРЦН путем подбора/назначения семье временного помощника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Шаг в жизнь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(внутренний проект), экспресс-подготовка воспитанника СРЦН, достигшего возраста 18-ти лет, к самостоятельной жизни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87216" y="260648"/>
            <a:ext cx="70567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Модули профессиональной деятельности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Autofit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Пример использования модулей профессиональной деятельности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95736" y="1700808"/>
          <a:ext cx="6624736" cy="479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36"/>
              </a:tblGrid>
              <a:tr h="81621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Адаптационный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модуль (приемное отделение)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6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Базовый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модуль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(стационар)</a:t>
                      </a:r>
                    </a:p>
                    <a:p>
                      <a:pPr algn="ctr"/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=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ИПР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6212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Канис-терапия</a:t>
                      </a:r>
                      <a:r>
                        <a:rPr lang="ru-RU" sz="28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(ребенок)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3934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Семейный клуб «Родительская гостиная» 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(ребенок + родитель)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3934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«Ментор» 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социальное сопровождение силами общественного наставника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339752" y="764704"/>
            <a:ext cx="626469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настоящий момент Модульная программа представлена профессиональному сообществу с тем, чтобы по инициативе отдельных учреждений можно было включить дополнительные модули деятельности, которые не используются в ГКУСО ПК СРЦН г. Перми в силу специфики работы, но могут быть эффективны в условиях ЦПД или ДДИ. 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9" y="836712"/>
            <a:ext cx="59766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Краевой ресурсный центр при ГКУСО ПК СРЦН г. Перми открыт для предложений и с удовольствием продолжит работу над общим для Пермского края сборником.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984776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«Модульная программа…» </a:t>
            </a: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разработана на основе </a:t>
            </a:r>
            <a:endParaRPr lang="ru-RU" sz="36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1600200"/>
            <a:ext cx="6707088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«Модельной программы по внедрению социального сопровождения  семей с детьми»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«Методических рекомендаций для органов исполнительной власти субъектов Российской Федерации по ее применению при организации социального сопровождения семей с детьми»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02304"/>
            <a:ext cx="7164288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Модельная программа  - результат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пилотного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проекта по «Внедрению социального сопровождения (и обслуживания) семей с детьми, в т.ч. приемных и замещающих семей»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Фонда поддержки детей, находящихся в трудной жизненной ситуации </a:t>
            </a:r>
          </a:p>
          <a:p>
            <a:pPr algn="ctr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Органов исполнительной власти Астраханской, Новгородской, Псковской, Калужской, Тверской областей и г.Москвы</a:t>
            </a:r>
          </a:p>
          <a:p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4869160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экспертно-методическое сопровождение - Государственное автономное учреждение г.Москвы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«Институт дополнительного профессионального образования работников социальной сферы»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1268760"/>
            <a:ext cx="6840760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Модельная программа, взятая за основу данного методического пособия,  представляет собой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шаблон механизма организации социального обслуживания и сопровождения семей с детьми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субъектах Российской Федерации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332656"/>
            <a:ext cx="6840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«Модель» - от лат. </a:t>
            </a:r>
            <a:r>
              <a:rPr lang="ru-RU" sz="32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modulus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мера, образец, отражение.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988840"/>
            <a:ext cx="698477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Использование модели позволяет: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прогнозировать, планировать или заранее определять различные этапы, виды работ или деятельности; 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моделировать более сложные процессы на простых схемах или механизмах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808" y="260648"/>
            <a:ext cx="7643192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Модельная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модульная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1556792"/>
            <a:ext cx="6861448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 составляющая единица процесса реабилитации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/летнего и его семьи -  «модуль социально-реабилитационной деятельности»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- автономная планируемая единица процесса, направленная на достижение четко сформированных целей реабилитации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4860032" y="692696"/>
            <a:ext cx="97840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60648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Модуль представляет из себя независимое, логически законченное звено процесса.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(Ю.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Башлов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В. Рыжов)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712" y="1844824"/>
            <a:ext cx="698477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Модуль:</a:t>
            </a:r>
          </a:p>
          <a:p>
            <a:pPr>
              <a:buFont typeface="Arial" pitchFamily="34" charset="0"/>
              <a:buChar char="•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является достаточно самостоятельной единицей  всей программы деятельности</a:t>
            </a:r>
          </a:p>
          <a:p>
            <a:pPr>
              <a:buFont typeface="Arial" pitchFamily="34" charset="0"/>
              <a:buChar char="•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направлен на выполнение группы профессиональных действий  </a:t>
            </a:r>
          </a:p>
          <a:p>
            <a:pPr>
              <a:buFont typeface="Arial" pitchFamily="34" charset="0"/>
              <a:buChar char="•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служит вариантом работы для достижения желаемых целей</a:t>
            </a:r>
          </a:p>
          <a:p>
            <a:pPr>
              <a:buFont typeface="Arial" pitchFamily="34" charset="0"/>
              <a:buChar char="•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позволяет оптимизировать, стандартизировать деятельность группы специалистов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285728"/>
            <a:ext cx="689224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Модульная программа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подготовлена по результатам деятельности ГКУСО ПК СРЦН г. Перми за период  2014 – 2017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 осуществлению социального обслуживания семей с детьми, в том числе приемных и замещающих семей.</a:t>
            </a:r>
          </a:p>
          <a:p>
            <a:pPr algn="just"/>
            <a:endParaRPr lang="ru-RU" sz="20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Модульная программа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представляет собой шаблоны механизмов организации социального обслуживания и сопровождения семей с детьми, находящимися в трудной жизненной ситуации с целью восстановления детско-родительских отношений, в т.ч. в замещающей семье.</a:t>
            </a:r>
            <a:r>
              <a:rPr lang="ru-RU" sz="2800" dirty="0" smtClean="0"/>
              <a:t>  </a:t>
            </a:r>
          </a:p>
          <a:p>
            <a:endParaRPr lang="ru-RU" sz="20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723629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Макромодули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разнонаправленные индивидуальные программы реабилитации//программы реабилитации и жизнеустройства (ИПР/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ИПРиЖ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Модули  профессиональной деятельности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дополнительные мероприятия (иногда – целые программы мероприятий), направленные на реабилитацию конкретного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/летнего и его семьи и зависящие от задач реабилитации конкретно этой семьи. 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880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«Модульная программа…» разработана на основе </vt:lpstr>
      <vt:lpstr>Слайд 3</vt:lpstr>
      <vt:lpstr>Слайд 4</vt:lpstr>
      <vt:lpstr>Слайд 5</vt:lpstr>
      <vt:lpstr>Модельная          модульная</vt:lpstr>
      <vt:lpstr>Слайд 7</vt:lpstr>
      <vt:lpstr>Слайд 8</vt:lpstr>
      <vt:lpstr>Слайд 9</vt:lpstr>
      <vt:lpstr>Слайд 10</vt:lpstr>
      <vt:lpstr>Слайд 11</vt:lpstr>
      <vt:lpstr>Слайд 12</vt:lpstr>
      <vt:lpstr>Пример использования модулей профессиональной деятельности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52</cp:revision>
  <dcterms:created xsi:type="dcterms:W3CDTF">2014-07-27T17:35:02Z</dcterms:created>
  <dcterms:modified xsi:type="dcterms:W3CDTF">2017-07-27T09:29:27Z</dcterms:modified>
</cp:coreProperties>
</file>